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LD50 Data Table  Toxin Used: _____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93534"/>
              </p:ext>
            </p:extLst>
          </p:nvPr>
        </p:nvGraphicFramePr>
        <p:xfrm>
          <a:off x="457200" y="1066800"/>
          <a:ext cx="8305798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905"/>
                <a:gridCol w="1642905"/>
                <a:gridCol w="1642905"/>
                <a:gridCol w="1734178"/>
                <a:gridCol w="16429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Concentration of Toxin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Number 0f Seeds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Number Germinating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Non</a:t>
                      </a:r>
                    </a:p>
                    <a:p>
                      <a:pPr algn="ctr"/>
                      <a:r>
                        <a:rPr lang="en-US" dirty="0" smtClean="0"/>
                        <a:t>Germinating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Percent Mortality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709" y="50292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Graph – </a:t>
            </a:r>
          </a:p>
          <a:p>
            <a:r>
              <a:rPr lang="en-US" sz="3200" dirty="0" smtClean="0"/>
              <a:t>X axis – </a:t>
            </a:r>
            <a:r>
              <a:rPr lang="en-US" sz="2800" dirty="0" smtClean="0"/>
              <a:t>Toxin Dose (units)</a:t>
            </a:r>
          </a:p>
          <a:p>
            <a:r>
              <a:rPr lang="en-US" sz="3200" dirty="0" smtClean="0"/>
              <a:t>Y axis – </a:t>
            </a:r>
            <a:r>
              <a:rPr lang="en-US" sz="2400" dirty="0" smtClean="0"/>
              <a:t>Percent Mortality%</a:t>
            </a:r>
          </a:p>
        </p:txBody>
      </p:sp>
      <p:pic>
        <p:nvPicPr>
          <p:cNvPr id="1026" name="Picture 2" descr="http://sciencelearn.org.nz/var/sciencelearn/storage/images/contexts/toxins/sci-media/video/ld50/730745-4-eng-NZ/LD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409" y="2951018"/>
            <a:ext cx="5153025" cy="362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11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36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LD50 Data Table  Toxin Used: _____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LD50 Data Table Toxin Used: _____________</dc:title>
  <dc:creator>Gavin Gladding</dc:creator>
  <cp:lastModifiedBy>clovis</cp:lastModifiedBy>
  <cp:revision>7</cp:revision>
  <dcterms:created xsi:type="dcterms:W3CDTF">2006-08-16T00:00:00Z</dcterms:created>
  <dcterms:modified xsi:type="dcterms:W3CDTF">2016-01-14T22:13:43Z</dcterms:modified>
</cp:coreProperties>
</file>