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embeddedFontLst>
    <p:embeddedFont>
      <p:font typeface="Amatic SC" panose="020B0604020202020204" charset="-79"/>
      <p:regular r:id="rId22"/>
      <p:bold r:id="rId23"/>
    </p:embeddedFont>
    <p:embeddedFont>
      <p:font typeface="Source Code Pr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2" y="5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acabb5ca7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acabb5ca7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acabb5ca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acabb5ca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acabb5ca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acabb5ca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acabb5ca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acabb5ca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9acabb5ca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9acabb5ca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acabb5ca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acabb5ca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acabb5ca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acabb5ca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acabb5ca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acabb5ca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acabb5ca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acabb5ca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acabb5ca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acabb5ca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acabb5ca7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acabb5ca7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9acabb5ca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9acabb5ca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acabb5ca7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acabb5ca7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acabb5ca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acabb5ca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acabb5ca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acabb5ca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rtualbiologylab.org/ModelsHTML5/IslandBiogeography/IslandBiogeography.html?fbclid=IwAR2GF5XKUjsu0CgVzvPx4mQsVDFAkwA6tpd4mGWN29k98zl1snp0IAf7R3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 Biogeography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Activity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#4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 the differences in averages between the two islands.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5651500" y="292850"/>
            <a:ext cx="2247900" cy="1422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Settings for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Simulation #5</a:t>
            </a:r>
            <a:endParaRPr sz="3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#5</a:t>
            </a:r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469" y="0"/>
            <a:ext cx="91484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676900" y="234950"/>
            <a:ext cx="2247900" cy="1422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Settings for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Simulation #6</a:t>
            </a:r>
            <a:endParaRPr sz="3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#6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 the differences in averages between the islands in simulation #5 and simulation #6.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5588000" y="292850"/>
            <a:ext cx="2247900" cy="1422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Settings for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Simulation #7</a:t>
            </a:r>
            <a:endParaRPr sz="37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#7</a:t>
            </a:r>
            <a:endParaRPr/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 the differences in averages between the islands in simulation </a:t>
            </a:r>
            <a:r>
              <a:rPr lang="en" sz="2200" b="1" i="1"/>
              <a:t>#5</a:t>
            </a:r>
            <a:r>
              <a:rPr lang="en" sz="1800" b="1" i="1"/>
              <a:t> </a:t>
            </a:r>
            <a:r>
              <a:rPr lang="en"/>
              <a:t>and simulation #7.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the following website: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http://virtualbiologylab.org/ModelsHTML5/IslandBiogeography/IslandBiogeography.html?fbclid=IwAR2GF5XKUjsu0CgVzvPx4mQsVDFAkwA6tpd4mGWN29k98zl1snp0IAf7R3w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go read through the background information and tutorial if you wish.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“Run Experiments” to complete the activity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76" y="57150"/>
            <a:ext cx="8945224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677725" y="178200"/>
            <a:ext cx="3811200" cy="14529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 for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#1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#1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4868225" y="127400"/>
            <a:ext cx="3424800" cy="1422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 for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#2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#2</a:t>
            </a: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 the differences in averages between simulation #1 and simulation #2.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381500" y="2419350"/>
            <a:ext cx="2247900" cy="1422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Settings for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Simulation #3</a:t>
            </a:r>
            <a:endParaRPr sz="3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 #3</a:t>
            </a:r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the settings from the previous slide.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Click on the “data” arrow.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 the simulation for 300 seconds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Answer the questions: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After 300 seconds, what is the average number of species for each island?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Explain the differences in averages between the two islands.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5956300" y="234950"/>
            <a:ext cx="2247900" cy="1422000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Settings for</a:t>
            </a:r>
            <a:endParaRPr sz="3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Simulation #4</a:t>
            </a:r>
            <a:endParaRPr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4C13FAFE1944A833F98E0C8DB5C04" ma:contentTypeVersion="10" ma:contentTypeDescription="Create a new document." ma:contentTypeScope="" ma:versionID="96d4ccf34210b6a144a162925f260e93">
  <xsd:schema xmlns:xsd="http://www.w3.org/2001/XMLSchema" xmlns:xs="http://www.w3.org/2001/XMLSchema" xmlns:p="http://schemas.microsoft.com/office/2006/metadata/properties" xmlns:ns3="fa864446-f516-488f-a0c0-949590863b74" targetNamespace="http://schemas.microsoft.com/office/2006/metadata/properties" ma:root="true" ma:fieldsID="beaae95d434a24666d5deaba2a20a79c" ns3:_="">
    <xsd:import namespace="fa864446-f516-488f-a0c0-949590863b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64446-f516-488f-a0c0-949590863b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8AA805-BDF2-4A74-931B-D1EB408345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64446-f516-488f-a0c0-949590863b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2F0789-6976-48BC-8B22-5D898B2C01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17BF23-4F1A-4D1C-B04D-939F92332F3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On-screen Show (16:9)</PresentationFormat>
  <Paragraphs>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Source Code Pro</vt:lpstr>
      <vt:lpstr>Amatic SC</vt:lpstr>
      <vt:lpstr>Arial</vt:lpstr>
      <vt:lpstr>Beach Day</vt:lpstr>
      <vt:lpstr>Island Biogeography</vt:lpstr>
      <vt:lpstr>Simulation</vt:lpstr>
      <vt:lpstr>Settings for Simulation #1</vt:lpstr>
      <vt:lpstr>Question #1</vt:lpstr>
      <vt:lpstr>PowerPoint Presentation</vt:lpstr>
      <vt:lpstr>Question #2</vt:lpstr>
      <vt:lpstr>PowerPoint Presentation</vt:lpstr>
      <vt:lpstr>Question #3</vt:lpstr>
      <vt:lpstr>PowerPoint Presentation</vt:lpstr>
      <vt:lpstr>Question #4</vt:lpstr>
      <vt:lpstr>PowerPoint Presentation</vt:lpstr>
      <vt:lpstr>Question #5</vt:lpstr>
      <vt:lpstr>Settings for Simulation #6</vt:lpstr>
      <vt:lpstr>Question #6</vt:lpstr>
      <vt:lpstr>PowerPoint Presentation</vt:lpstr>
      <vt:lpstr>Question #7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Biogeography</dc:title>
  <dc:creator>Todd Kennedy</dc:creator>
  <cp:lastModifiedBy>Todd Kennedy</cp:lastModifiedBy>
  <cp:revision>1</cp:revision>
  <dcterms:modified xsi:type="dcterms:W3CDTF">2020-10-05T21:52:24Z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0x0101005004C13FAFE1944A833F98E0C8DB5C04</vt:lpwstr>
  </property>
</Properties>
</file>