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11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2160" y="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a179440eb3_0_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a179440eb3_0_1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a179440eb3_0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a179440eb3_0_1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a179440eb3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a179440eb3_0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a179440eb3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a179440eb3_0_1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a179440eb3_0_1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a179440eb3_0_1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-14305"/>
            <a:ext cx="7619999" cy="9920306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>
                <a:latin typeface="Impact"/>
                <a:ea typeface="Impact"/>
                <a:cs typeface="Impact"/>
                <a:sym typeface="Impact"/>
              </a:rPr>
              <a:t>VIRTUAL POND DIP</a:t>
            </a:r>
            <a:endParaRPr sz="7400"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oogle Shape;60;p14"/>
          <p:cNvGrpSpPr/>
          <p:nvPr/>
        </p:nvGrpSpPr>
        <p:grpSpPr>
          <a:xfrm>
            <a:off x="315450" y="228059"/>
            <a:ext cx="7141500" cy="4666349"/>
            <a:chOff x="315450" y="228075"/>
            <a:chExt cx="7141500" cy="3671400"/>
          </a:xfrm>
        </p:grpSpPr>
        <p:sp>
          <p:nvSpPr>
            <p:cNvPr id="61" name="Google Shape;61;p14"/>
            <p:cNvSpPr txBox="1"/>
            <p:nvPr/>
          </p:nvSpPr>
          <p:spPr>
            <a:xfrm>
              <a:off x="315450" y="228075"/>
              <a:ext cx="7141500" cy="367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1200"/>
                </a:spcBef>
                <a:spcAft>
                  <a:spcPts val="0"/>
                </a:spcAft>
                <a:buNone/>
              </a:pPr>
              <a:r>
                <a:rPr lang="en" sz="1100" b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Name :</a:t>
              </a:r>
              <a:r>
                <a:rPr lang="en" sz="1100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" sz="1100" i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Of organism(s); can be a major group like a phylum or smaller group like a genus.</a:t>
              </a:r>
              <a:endParaRPr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1200"/>
                </a:spcBef>
                <a:spcAft>
                  <a:spcPts val="0"/>
                </a:spcAft>
                <a:buNone/>
              </a:pPr>
              <a:r>
                <a:rPr lang="en" sz="1100" b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Size :</a:t>
              </a:r>
              <a:r>
                <a:rPr lang="en" sz="1100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" sz="1100" i="1" u="sng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Typical</a:t>
              </a:r>
              <a:r>
                <a:rPr lang="en" sz="1100" i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 ranges of European species are given, either in mm and/or µm (µm = micrometer i.e. 1/1000th of a millimeter).</a:t>
              </a:r>
              <a:endParaRPr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1200"/>
                </a:spcBef>
                <a:spcAft>
                  <a:spcPts val="0"/>
                </a:spcAft>
                <a:buNone/>
              </a:pPr>
              <a:r>
                <a:rPr lang="en" sz="1100" b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Where to find them :</a:t>
              </a:r>
              <a:r>
                <a:rPr lang="en" sz="1100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" sz="1100" i="1" u="sng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Typical</a:t>
              </a:r>
              <a:r>
                <a:rPr lang="en" sz="1100" i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 habitats of the organism, but not necessarily all.</a:t>
              </a:r>
              <a:endParaRPr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1200"/>
                </a:spcBef>
                <a:spcAft>
                  <a:spcPts val="0"/>
                </a:spcAft>
                <a:buNone/>
              </a:pPr>
              <a:r>
                <a:rPr lang="en" sz="1100" b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Notes :</a:t>
              </a:r>
              <a:r>
                <a:rPr lang="en" sz="1100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  </a:t>
              </a:r>
              <a:r>
                <a:rPr lang="en" sz="1100" i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A few points of interest.</a:t>
              </a:r>
              <a:endParaRPr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1200"/>
                </a:spcBef>
                <a:spcAft>
                  <a:spcPts val="0"/>
                </a:spcAft>
                <a:buNone/>
              </a:pPr>
              <a:r>
                <a:rPr lang="en" sz="1100" b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Classification :</a:t>
              </a:r>
              <a:r>
                <a:rPr lang="en" sz="1100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" sz="1100" i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Which of the five kingdoms and phylum of that kingdom it belongs to.</a:t>
              </a:r>
              <a:endParaRPr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endParaRPr>
            </a:p>
            <a:p>
              <a:pPr marL="0" lvl="0" indent="0" algn="l" rtl="0">
                <a:spcBef>
                  <a:spcPts val="1200"/>
                </a:spcBef>
                <a:spcAft>
                  <a:spcPts val="0"/>
                </a:spcAft>
                <a:buNone/>
              </a:pPr>
              <a:r>
                <a:rPr lang="en" sz="1100" b="1">
                  <a:latin typeface="Verdana"/>
                  <a:ea typeface="Verdana"/>
                  <a:cs typeface="Verdana"/>
                  <a:sym typeface="Verdana"/>
                </a:rPr>
                <a:t>Picture : </a:t>
              </a:r>
              <a:r>
                <a:rPr lang="en" sz="1100" i="1">
                  <a:latin typeface="Verdana"/>
                  <a:ea typeface="Verdana"/>
                  <a:cs typeface="Verdana"/>
                  <a:sym typeface="Verdana"/>
                </a:rPr>
                <a:t>Copy and paste a picture of the actual organism from “Further Details” below.</a:t>
              </a:r>
              <a:endParaRPr sz="1100" i="1"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2" name="Google Shape;62;p14"/>
            <p:cNvSpPr txBox="1"/>
            <p:nvPr/>
          </p:nvSpPr>
          <p:spPr>
            <a:xfrm>
              <a:off x="434850" y="2107595"/>
              <a:ext cx="6902700" cy="1715400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3" name="Google Shape;63;p14"/>
          <p:cNvSpPr txBox="1"/>
          <p:nvPr/>
        </p:nvSpPr>
        <p:spPr>
          <a:xfrm>
            <a:off x="315450" y="5029209"/>
            <a:ext cx="7141500" cy="46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Name :</a:t>
            </a:r>
            <a:r>
              <a:rPr lang="en" sz="1100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8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Of organism(s); can be a major group like a phylum or smaller group like a genus.</a:t>
            </a:r>
            <a:endParaRPr sz="800" i="1">
              <a:solidFill>
                <a:srgbClr val="000033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Size :</a:t>
            </a:r>
            <a:r>
              <a:rPr lang="en" sz="1100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100" i="1" u="sng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Typical</a:t>
            </a:r>
            <a:r>
              <a:rPr lang="en"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ranges of European species are given, either in mm and/or µm (µm = micrometer i.e. 1/1000th of a millimeter).</a:t>
            </a:r>
            <a:endParaRPr sz="1100" i="1">
              <a:solidFill>
                <a:srgbClr val="000033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Where to find them :</a:t>
            </a:r>
            <a:r>
              <a:rPr lang="en" sz="1100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100" i="1" u="sng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Typical</a:t>
            </a:r>
            <a:r>
              <a:rPr lang="en"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habitats of the organism, but not necessarily all.</a:t>
            </a:r>
            <a:endParaRPr sz="1100" i="1">
              <a:solidFill>
                <a:srgbClr val="000033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Notes :</a:t>
            </a:r>
            <a:r>
              <a:rPr lang="en" sz="1100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 </a:t>
            </a:r>
            <a:r>
              <a:rPr lang="en"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 few points of interest.</a:t>
            </a:r>
            <a:endParaRPr sz="1100" i="1">
              <a:solidFill>
                <a:srgbClr val="000033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Classification :</a:t>
            </a:r>
            <a:r>
              <a:rPr lang="en" sz="1100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Which of the five kingdoms and phylum of that kingdom it belongs to.</a:t>
            </a:r>
            <a:endParaRPr sz="1100" i="1">
              <a:solidFill>
                <a:srgbClr val="000033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b="1">
                <a:latin typeface="Verdana"/>
                <a:ea typeface="Verdana"/>
                <a:cs typeface="Verdana"/>
                <a:sym typeface="Verdana"/>
              </a:rPr>
              <a:t>Picture: </a:t>
            </a:r>
            <a:r>
              <a:rPr lang="en" sz="1100" i="1">
                <a:latin typeface="Verdana"/>
                <a:ea typeface="Verdana"/>
                <a:cs typeface="Verdana"/>
                <a:sym typeface="Verdana"/>
              </a:rPr>
              <a:t>Copy and past a picture of the actual organism from “Further Details” below.</a:t>
            </a:r>
            <a:endParaRPr sz="1100" i="1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434850" y="7394674"/>
            <a:ext cx="6902700" cy="23007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oogle Shape;69;p15"/>
          <p:cNvGrpSpPr/>
          <p:nvPr/>
        </p:nvGrpSpPr>
        <p:grpSpPr>
          <a:xfrm>
            <a:off x="315450" y="228059"/>
            <a:ext cx="7141500" cy="4666349"/>
            <a:chOff x="315450" y="228075"/>
            <a:chExt cx="7141500" cy="3671400"/>
          </a:xfrm>
        </p:grpSpPr>
        <p:sp>
          <p:nvSpPr>
            <p:cNvPr id="70" name="Google Shape;70;p15"/>
            <p:cNvSpPr txBox="1"/>
            <p:nvPr/>
          </p:nvSpPr>
          <p:spPr>
            <a:xfrm>
              <a:off x="315450" y="228075"/>
              <a:ext cx="7141500" cy="367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1200"/>
                </a:spcBef>
                <a:spcAft>
                  <a:spcPts val="0"/>
                </a:spcAft>
                <a:buNone/>
              </a:pPr>
              <a:r>
                <a:rPr lang="en" sz="1100" b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Name :</a:t>
              </a:r>
              <a:r>
                <a:rPr lang="en" sz="1100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" sz="1100" i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Of organism(s); can be a major group like a phylum or smaller group like a genus.</a:t>
              </a:r>
              <a:endParaRPr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1200"/>
                </a:spcBef>
                <a:spcAft>
                  <a:spcPts val="0"/>
                </a:spcAft>
                <a:buNone/>
              </a:pPr>
              <a:r>
                <a:rPr lang="en" sz="1100" b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Size :</a:t>
              </a:r>
              <a:r>
                <a:rPr lang="en" sz="1100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" sz="1100" i="1" u="sng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Typical</a:t>
              </a:r>
              <a:r>
                <a:rPr lang="en" sz="1100" i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 ranges of European species are given, either in mm and/or µm (µm = micrometer i.e. 1/1000th of a millimeter).</a:t>
              </a:r>
              <a:endParaRPr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1200"/>
                </a:spcBef>
                <a:spcAft>
                  <a:spcPts val="0"/>
                </a:spcAft>
                <a:buNone/>
              </a:pPr>
              <a:r>
                <a:rPr lang="en" sz="1100" b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Where to find them :</a:t>
              </a:r>
              <a:r>
                <a:rPr lang="en" sz="1100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" sz="1100" i="1" u="sng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Typical</a:t>
              </a:r>
              <a:r>
                <a:rPr lang="en" sz="1100" i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 habitats of the organism, but not necessarily all.</a:t>
              </a:r>
              <a:endParaRPr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1200"/>
                </a:spcBef>
                <a:spcAft>
                  <a:spcPts val="0"/>
                </a:spcAft>
                <a:buNone/>
              </a:pPr>
              <a:r>
                <a:rPr lang="en" sz="1100" b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Notes :</a:t>
              </a:r>
              <a:r>
                <a:rPr lang="en" sz="1100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  </a:t>
              </a:r>
              <a:r>
                <a:rPr lang="en" sz="1100" i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A few points of interest.</a:t>
              </a:r>
              <a:endParaRPr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1200"/>
                </a:spcBef>
                <a:spcAft>
                  <a:spcPts val="0"/>
                </a:spcAft>
                <a:buNone/>
              </a:pPr>
              <a:r>
                <a:rPr lang="en" sz="1100" b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Classification :</a:t>
              </a:r>
              <a:r>
                <a:rPr lang="en" sz="1100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" sz="1100" i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Which of the five kingdoms and phylum of that kingdom it belongs to.</a:t>
              </a:r>
              <a:endParaRPr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endParaRPr>
            </a:p>
            <a:p>
              <a:pPr marL="0" lvl="0" indent="0" algn="l" rtl="0">
                <a:spcBef>
                  <a:spcPts val="1200"/>
                </a:spcBef>
                <a:spcAft>
                  <a:spcPts val="0"/>
                </a:spcAft>
                <a:buNone/>
              </a:pPr>
              <a:r>
                <a:rPr lang="en" sz="1100" b="1">
                  <a:latin typeface="Verdana"/>
                  <a:ea typeface="Verdana"/>
                  <a:cs typeface="Verdana"/>
                  <a:sym typeface="Verdana"/>
                </a:rPr>
                <a:t>Picture : </a:t>
              </a:r>
              <a:r>
                <a:rPr lang="en" sz="1100" i="1">
                  <a:latin typeface="Verdana"/>
                  <a:ea typeface="Verdana"/>
                  <a:cs typeface="Verdana"/>
                  <a:sym typeface="Verdana"/>
                </a:rPr>
                <a:t>Copy and paste a picture of the actual organism from “Further Details” below.</a:t>
              </a:r>
              <a:endParaRPr sz="1100" i="1"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1" name="Google Shape;71;p15"/>
            <p:cNvSpPr txBox="1"/>
            <p:nvPr/>
          </p:nvSpPr>
          <p:spPr>
            <a:xfrm>
              <a:off x="434850" y="2107595"/>
              <a:ext cx="6902700" cy="1715400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2" name="Google Shape;72;p15"/>
          <p:cNvSpPr txBox="1"/>
          <p:nvPr/>
        </p:nvSpPr>
        <p:spPr>
          <a:xfrm>
            <a:off x="315450" y="5029209"/>
            <a:ext cx="7141500" cy="46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Name :</a:t>
            </a:r>
            <a:r>
              <a:rPr lang="en" sz="1100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8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Of organism(s); can be a major group like a phylum or smaller group like a genus.</a:t>
            </a:r>
            <a:endParaRPr sz="800" i="1">
              <a:solidFill>
                <a:srgbClr val="000033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Size :</a:t>
            </a:r>
            <a:r>
              <a:rPr lang="en" sz="1100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100" i="1" u="sng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Typical</a:t>
            </a:r>
            <a:r>
              <a:rPr lang="en"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ranges of European species are given, either in mm and/or µm (µm = micrometer i.e. 1/1000th of a millimeter).</a:t>
            </a:r>
            <a:endParaRPr sz="1100" i="1">
              <a:solidFill>
                <a:srgbClr val="000033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Where to find them :</a:t>
            </a:r>
            <a:r>
              <a:rPr lang="en" sz="1100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100" i="1" u="sng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Typical</a:t>
            </a:r>
            <a:r>
              <a:rPr lang="en"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habitats of the organism, but not necessarily all.</a:t>
            </a:r>
            <a:endParaRPr sz="1100" i="1">
              <a:solidFill>
                <a:srgbClr val="000033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Notes :</a:t>
            </a:r>
            <a:r>
              <a:rPr lang="en" sz="1100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 </a:t>
            </a:r>
            <a:r>
              <a:rPr lang="en"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 few points of interest.</a:t>
            </a:r>
            <a:endParaRPr sz="1100" i="1">
              <a:solidFill>
                <a:srgbClr val="000033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Classification :</a:t>
            </a:r>
            <a:r>
              <a:rPr lang="en" sz="1100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Which of the five kingdoms and phylum of that kingdom it belongs to.</a:t>
            </a:r>
            <a:endParaRPr sz="1100" i="1">
              <a:solidFill>
                <a:srgbClr val="000033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b="1">
                <a:latin typeface="Verdana"/>
                <a:ea typeface="Verdana"/>
                <a:cs typeface="Verdana"/>
                <a:sym typeface="Verdana"/>
              </a:rPr>
              <a:t>Picture: </a:t>
            </a:r>
            <a:r>
              <a:rPr lang="en" sz="1100" i="1">
                <a:latin typeface="Verdana"/>
                <a:ea typeface="Verdana"/>
                <a:cs typeface="Verdana"/>
                <a:sym typeface="Verdana"/>
              </a:rPr>
              <a:t>Copy and past a picture of the actual organism from “Further Details” below.</a:t>
            </a:r>
            <a:endParaRPr sz="1100" i="1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434850" y="7394674"/>
            <a:ext cx="6902700" cy="23007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oogle Shape;78;p16"/>
          <p:cNvGrpSpPr/>
          <p:nvPr/>
        </p:nvGrpSpPr>
        <p:grpSpPr>
          <a:xfrm>
            <a:off x="315450" y="228059"/>
            <a:ext cx="7141500" cy="4666349"/>
            <a:chOff x="315450" y="228075"/>
            <a:chExt cx="7141500" cy="3671400"/>
          </a:xfrm>
        </p:grpSpPr>
        <p:sp>
          <p:nvSpPr>
            <p:cNvPr id="79" name="Google Shape;79;p16"/>
            <p:cNvSpPr txBox="1"/>
            <p:nvPr/>
          </p:nvSpPr>
          <p:spPr>
            <a:xfrm>
              <a:off x="315450" y="228075"/>
              <a:ext cx="7141500" cy="367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1200"/>
                </a:spcBef>
                <a:spcAft>
                  <a:spcPts val="0"/>
                </a:spcAft>
                <a:buNone/>
              </a:pPr>
              <a:r>
                <a:rPr lang="en" sz="1100" b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Name :</a:t>
              </a:r>
              <a:r>
                <a:rPr lang="en" sz="1100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" sz="1100" i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Of organism(s); can be a major group like a phylum or smaller group like a genus.</a:t>
              </a:r>
              <a:endParaRPr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1200"/>
                </a:spcBef>
                <a:spcAft>
                  <a:spcPts val="0"/>
                </a:spcAft>
                <a:buNone/>
              </a:pPr>
              <a:r>
                <a:rPr lang="en" sz="1100" b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Size :</a:t>
              </a:r>
              <a:r>
                <a:rPr lang="en" sz="1100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" sz="1100" i="1" u="sng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Typical</a:t>
              </a:r>
              <a:r>
                <a:rPr lang="en" sz="1100" i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 ranges of European species are given, either in mm and/or µm (µm = micrometer i.e. 1/1000th of a millimeter).</a:t>
              </a:r>
              <a:endParaRPr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1200"/>
                </a:spcBef>
                <a:spcAft>
                  <a:spcPts val="0"/>
                </a:spcAft>
                <a:buNone/>
              </a:pPr>
              <a:r>
                <a:rPr lang="en" sz="1100" b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Where to find them :</a:t>
              </a:r>
              <a:r>
                <a:rPr lang="en" sz="1100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" sz="1100" i="1" u="sng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Typical</a:t>
              </a:r>
              <a:r>
                <a:rPr lang="en" sz="1100" i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 habitats of the organism, but not necessarily all.</a:t>
              </a:r>
              <a:endParaRPr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1200"/>
                </a:spcBef>
                <a:spcAft>
                  <a:spcPts val="0"/>
                </a:spcAft>
                <a:buNone/>
              </a:pPr>
              <a:r>
                <a:rPr lang="en" sz="1100" b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Notes :</a:t>
              </a:r>
              <a:r>
                <a:rPr lang="en" sz="1100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  </a:t>
              </a:r>
              <a:r>
                <a:rPr lang="en" sz="1100" i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A few points of interest.</a:t>
              </a:r>
              <a:endParaRPr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1200"/>
                </a:spcBef>
                <a:spcAft>
                  <a:spcPts val="0"/>
                </a:spcAft>
                <a:buNone/>
              </a:pPr>
              <a:r>
                <a:rPr lang="en" sz="1100" b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Classification :</a:t>
              </a:r>
              <a:r>
                <a:rPr lang="en" sz="1100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" sz="1100" i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Which of the five kingdoms and phylum of that kingdom it belongs to.</a:t>
              </a:r>
              <a:endParaRPr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endParaRPr>
            </a:p>
            <a:p>
              <a:pPr marL="0" lvl="0" indent="0" algn="l" rtl="0">
                <a:spcBef>
                  <a:spcPts val="1200"/>
                </a:spcBef>
                <a:spcAft>
                  <a:spcPts val="0"/>
                </a:spcAft>
                <a:buNone/>
              </a:pPr>
              <a:r>
                <a:rPr lang="en" sz="1100" b="1">
                  <a:latin typeface="Verdana"/>
                  <a:ea typeface="Verdana"/>
                  <a:cs typeface="Verdana"/>
                  <a:sym typeface="Verdana"/>
                </a:rPr>
                <a:t>Picture : </a:t>
              </a:r>
              <a:r>
                <a:rPr lang="en" sz="1100" i="1">
                  <a:latin typeface="Verdana"/>
                  <a:ea typeface="Verdana"/>
                  <a:cs typeface="Verdana"/>
                  <a:sym typeface="Verdana"/>
                </a:rPr>
                <a:t>Copy and paste a picture of the actual organism from “Further Details” below.</a:t>
              </a:r>
              <a:endParaRPr sz="1100" i="1"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80" name="Google Shape;80;p16"/>
            <p:cNvSpPr txBox="1"/>
            <p:nvPr/>
          </p:nvSpPr>
          <p:spPr>
            <a:xfrm>
              <a:off x="434850" y="2107595"/>
              <a:ext cx="6902700" cy="1715400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1" name="Google Shape;81;p16"/>
          <p:cNvSpPr txBox="1"/>
          <p:nvPr/>
        </p:nvSpPr>
        <p:spPr>
          <a:xfrm>
            <a:off x="315450" y="5029209"/>
            <a:ext cx="7141500" cy="46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Name :</a:t>
            </a:r>
            <a:r>
              <a:rPr lang="en" sz="1100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8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Of organism(s); can be a major group like a phylum or smaller group like a genus.</a:t>
            </a:r>
            <a:endParaRPr sz="800" i="1">
              <a:solidFill>
                <a:srgbClr val="000033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Size :</a:t>
            </a:r>
            <a:r>
              <a:rPr lang="en" sz="1100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100" i="1" u="sng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Typical</a:t>
            </a:r>
            <a:r>
              <a:rPr lang="en"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ranges of European species are given, either in mm and/or µm (µm = micrometer i.e. 1/1000th of a millimeter).</a:t>
            </a:r>
            <a:endParaRPr sz="1100" i="1">
              <a:solidFill>
                <a:srgbClr val="000033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Where to find them :</a:t>
            </a:r>
            <a:r>
              <a:rPr lang="en" sz="1100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100" i="1" u="sng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Typical</a:t>
            </a:r>
            <a:r>
              <a:rPr lang="en"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habitats of the organism, but not necessarily all.</a:t>
            </a:r>
            <a:endParaRPr sz="1100" i="1">
              <a:solidFill>
                <a:srgbClr val="000033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Notes :</a:t>
            </a:r>
            <a:r>
              <a:rPr lang="en" sz="1100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 </a:t>
            </a:r>
            <a:r>
              <a:rPr lang="en"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 few points of interest.</a:t>
            </a:r>
            <a:endParaRPr sz="1100" i="1">
              <a:solidFill>
                <a:srgbClr val="000033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Classification :</a:t>
            </a:r>
            <a:r>
              <a:rPr lang="en" sz="1100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Which of the five kingdoms and phylum of that kingdom it belongs to.</a:t>
            </a:r>
            <a:endParaRPr sz="1100" i="1">
              <a:solidFill>
                <a:srgbClr val="000033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b="1">
                <a:latin typeface="Verdana"/>
                <a:ea typeface="Verdana"/>
                <a:cs typeface="Verdana"/>
                <a:sym typeface="Verdana"/>
              </a:rPr>
              <a:t>Picture: </a:t>
            </a:r>
            <a:r>
              <a:rPr lang="en" sz="1100" i="1">
                <a:latin typeface="Verdana"/>
                <a:ea typeface="Verdana"/>
                <a:cs typeface="Verdana"/>
                <a:sym typeface="Verdana"/>
              </a:rPr>
              <a:t>Copy and past a picture of the actual organism from “Further Details” below.</a:t>
            </a:r>
            <a:endParaRPr sz="1100" i="1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2" name="Google Shape;82;p16"/>
          <p:cNvSpPr txBox="1"/>
          <p:nvPr/>
        </p:nvSpPr>
        <p:spPr>
          <a:xfrm>
            <a:off x="434850" y="7394674"/>
            <a:ext cx="6902700" cy="23007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oogle Shape;87;p17"/>
          <p:cNvGrpSpPr/>
          <p:nvPr/>
        </p:nvGrpSpPr>
        <p:grpSpPr>
          <a:xfrm>
            <a:off x="315450" y="228059"/>
            <a:ext cx="7141500" cy="4666349"/>
            <a:chOff x="315450" y="228075"/>
            <a:chExt cx="7141500" cy="3671400"/>
          </a:xfrm>
        </p:grpSpPr>
        <p:sp>
          <p:nvSpPr>
            <p:cNvPr id="88" name="Google Shape;88;p17"/>
            <p:cNvSpPr txBox="1"/>
            <p:nvPr/>
          </p:nvSpPr>
          <p:spPr>
            <a:xfrm>
              <a:off x="315450" y="228075"/>
              <a:ext cx="7141500" cy="367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1200"/>
                </a:spcBef>
                <a:spcAft>
                  <a:spcPts val="0"/>
                </a:spcAft>
                <a:buNone/>
              </a:pPr>
              <a:r>
                <a:rPr lang="en" sz="1100" b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Name :</a:t>
              </a:r>
              <a:r>
                <a:rPr lang="en" sz="1100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" sz="1100" i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Of organism(s); can be a major group like a phylum or smaller group like a genus.</a:t>
              </a:r>
              <a:endParaRPr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1200"/>
                </a:spcBef>
                <a:spcAft>
                  <a:spcPts val="0"/>
                </a:spcAft>
                <a:buNone/>
              </a:pPr>
              <a:r>
                <a:rPr lang="en" sz="1100" b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Size :</a:t>
              </a:r>
              <a:r>
                <a:rPr lang="en" sz="1100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" sz="1100" i="1" u="sng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Typical</a:t>
              </a:r>
              <a:r>
                <a:rPr lang="en" sz="1100" i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 ranges of European species are given, either in mm and/or µm (µm = micrometer i.e. 1/1000th of a millimeter).</a:t>
              </a:r>
              <a:endParaRPr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1200"/>
                </a:spcBef>
                <a:spcAft>
                  <a:spcPts val="0"/>
                </a:spcAft>
                <a:buNone/>
              </a:pPr>
              <a:r>
                <a:rPr lang="en" sz="1100" b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Where to find them :</a:t>
              </a:r>
              <a:r>
                <a:rPr lang="en" sz="1100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" sz="1100" i="1" u="sng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Typical</a:t>
              </a:r>
              <a:r>
                <a:rPr lang="en" sz="1100" i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 habitats of the organism, but not necessarily all.</a:t>
              </a:r>
              <a:endParaRPr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1200"/>
                </a:spcBef>
                <a:spcAft>
                  <a:spcPts val="0"/>
                </a:spcAft>
                <a:buNone/>
              </a:pPr>
              <a:r>
                <a:rPr lang="en" sz="1100" b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Notes :</a:t>
              </a:r>
              <a:r>
                <a:rPr lang="en" sz="1100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  </a:t>
              </a:r>
              <a:r>
                <a:rPr lang="en" sz="1100" i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A few points of interest.</a:t>
              </a:r>
              <a:endParaRPr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1200"/>
                </a:spcBef>
                <a:spcAft>
                  <a:spcPts val="0"/>
                </a:spcAft>
                <a:buNone/>
              </a:pPr>
              <a:r>
                <a:rPr lang="en" sz="1100" b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Classification :</a:t>
              </a:r>
              <a:r>
                <a:rPr lang="en" sz="1100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" sz="1100" i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Which of the five kingdoms and phylum of that kingdom it belongs to.</a:t>
              </a:r>
              <a:endParaRPr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endParaRPr>
            </a:p>
            <a:p>
              <a:pPr marL="0" lvl="0" indent="0" algn="l" rtl="0">
                <a:spcBef>
                  <a:spcPts val="1200"/>
                </a:spcBef>
                <a:spcAft>
                  <a:spcPts val="0"/>
                </a:spcAft>
                <a:buNone/>
              </a:pPr>
              <a:r>
                <a:rPr lang="en" sz="1100" b="1">
                  <a:latin typeface="Verdana"/>
                  <a:ea typeface="Verdana"/>
                  <a:cs typeface="Verdana"/>
                  <a:sym typeface="Verdana"/>
                </a:rPr>
                <a:t>Picture : </a:t>
              </a:r>
              <a:r>
                <a:rPr lang="en" sz="1100" i="1">
                  <a:latin typeface="Verdana"/>
                  <a:ea typeface="Verdana"/>
                  <a:cs typeface="Verdana"/>
                  <a:sym typeface="Verdana"/>
                </a:rPr>
                <a:t>Copy and paste a picture of the actual organism from “Further Details” below.</a:t>
              </a:r>
              <a:endParaRPr sz="1100" i="1"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89" name="Google Shape;89;p17"/>
            <p:cNvSpPr txBox="1"/>
            <p:nvPr/>
          </p:nvSpPr>
          <p:spPr>
            <a:xfrm>
              <a:off x="434850" y="2107595"/>
              <a:ext cx="6902700" cy="1715400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0" name="Google Shape;90;p17"/>
          <p:cNvSpPr txBox="1"/>
          <p:nvPr/>
        </p:nvSpPr>
        <p:spPr>
          <a:xfrm>
            <a:off x="315450" y="5029209"/>
            <a:ext cx="7141500" cy="46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Name :</a:t>
            </a:r>
            <a:r>
              <a:rPr lang="en" sz="1100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8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Of organism(s); can be a major group like a phylum or smaller group like a genus.</a:t>
            </a:r>
            <a:endParaRPr sz="800" i="1">
              <a:solidFill>
                <a:srgbClr val="000033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Size :</a:t>
            </a:r>
            <a:r>
              <a:rPr lang="en" sz="1100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100" i="1" u="sng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Typical</a:t>
            </a:r>
            <a:r>
              <a:rPr lang="en"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ranges of European species are given, either in mm and/or µm (µm = micrometer i.e. 1/1000th of a millimeter).</a:t>
            </a:r>
            <a:endParaRPr sz="1100" i="1">
              <a:solidFill>
                <a:srgbClr val="000033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Where to find them :</a:t>
            </a:r>
            <a:r>
              <a:rPr lang="en" sz="1100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100" i="1" u="sng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Typical</a:t>
            </a:r>
            <a:r>
              <a:rPr lang="en"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habitats of the organism, but not necessarily all.</a:t>
            </a:r>
            <a:endParaRPr sz="1100" i="1">
              <a:solidFill>
                <a:srgbClr val="000033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Notes :</a:t>
            </a:r>
            <a:r>
              <a:rPr lang="en" sz="1100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 </a:t>
            </a:r>
            <a:r>
              <a:rPr lang="en"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 few points of interest.</a:t>
            </a:r>
            <a:endParaRPr sz="1100" i="1">
              <a:solidFill>
                <a:srgbClr val="000033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Classification :</a:t>
            </a:r>
            <a:r>
              <a:rPr lang="en" sz="1100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Which of the five kingdoms and phylum of that kingdom it belongs to.</a:t>
            </a:r>
            <a:endParaRPr sz="1100" i="1">
              <a:solidFill>
                <a:srgbClr val="000033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b="1">
                <a:latin typeface="Verdana"/>
                <a:ea typeface="Verdana"/>
                <a:cs typeface="Verdana"/>
                <a:sym typeface="Verdana"/>
              </a:rPr>
              <a:t>Picture: </a:t>
            </a:r>
            <a:r>
              <a:rPr lang="en" sz="1100" i="1">
                <a:latin typeface="Verdana"/>
                <a:ea typeface="Verdana"/>
                <a:cs typeface="Verdana"/>
                <a:sym typeface="Verdana"/>
              </a:rPr>
              <a:t>Copy and past a picture of the actual organism from “Further Details” below.</a:t>
            </a:r>
            <a:endParaRPr sz="1100" i="1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1" name="Google Shape;91;p17"/>
          <p:cNvSpPr txBox="1"/>
          <p:nvPr/>
        </p:nvSpPr>
        <p:spPr>
          <a:xfrm>
            <a:off x="434850" y="7394674"/>
            <a:ext cx="6902700" cy="23007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oogle Shape;96;p18"/>
          <p:cNvGrpSpPr/>
          <p:nvPr/>
        </p:nvGrpSpPr>
        <p:grpSpPr>
          <a:xfrm>
            <a:off x="315450" y="228059"/>
            <a:ext cx="7141500" cy="4666349"/>
            <a:chOff x="315450" y="228075"/>
            <a:chExt cx="7141500" cy="3671400"/>
          </a:xfrm>
        </p:grpSpPr>
        <p:sp>
          <p:nvSpPr>
            <p:cNvPr id="97" name="Google Shape;97;p18"/>
            <p:cNvSpPr txBox="1"/>
            <p:nvPr/>
          </p:nvSpPr>
          <p:spPr>
            <a:xfrm>
              <a:off x="315450" y="228075"/>
              <a:ext cx="7141500" cy="367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1200"/>
                </a:spcBef>
                <a:spcAft>
                  <a:spcPts val="0"/>
                </a:spcAft>
                <a:buNone/>
              </a:pPr>
              <a:r>
                <a:rPr lang="en" sz="1100" b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Name :</a:t>
              </a:r>
              <a:r>
                <a:rPr lang="en" sz="1100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" sz="1100" i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Of organism(s); can be a major group like a phylum or smaller group like a genus.</a:t>
              </a:r>
              <a:endParaRPr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1200"/>
                </a:spcBef>
                <a:spcAft>
                  <a:spcPts val="0"/>
                </a:spcAft>
                <a:buNone/>
              </a:pPr>
              <a:r>
                <a:rPr lang="en" sz="1100" b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Size :</a:t>
              </a:r>
              <a:r>
                <a:rPr lang="en" sz="1100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" sz="1100" i="1" u="sng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Typical</a:t>
              </a:r>
              <a:r>
                <a:rPr lang="en" sz="1100" i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 ranges of European species are given, either in mm and/or µm (µm = micrometer i.e. 1/1000th of a millimeter).</a:t>
              </a:r>
              <a:endParaRPr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1200"/>
                </a:spcBef>
                <a:spcAft>
                  <a:spcPts val="0"/>
                </a:spcAft>
                <a:buNone/>
              </a:pPr>
              <a:r>
                <a:rPr lang="en" sz="1100" b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Where to find them :</a:t>
              </a:r>
              <a:r>
                <a:rPr lang="en" sz="1100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" sz="1100" i="1" u="sng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Typical</a:t>
              </a:r>
              <a:r>
                <a:rPr lang="en" sz="1100" i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 habitats of the organism, but not necessarily all.</a:t>
              </a:r>
              <a:endParaRPr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1200"/>
                </a:spcBef>
                <a:spcAft>
                  <a:spcPts val="0"/>
                </a:spcAft>
                <a:buNone/>
              </a:pPr>
              <a:r>
                <a:rPr lang="en" sz="1100" b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Notes :</a:t>
              </a:r>
              <a:r>
                <a:rPr lang="en" sz="1100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  </a:t>
              </a:r>
              <a:r>
                <a:rPr lang="en" sz="1100" i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A few points of interest.</a:t>
              </a:r>
              <a:endParaRPr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1200"/>
                </a:spcBef>
                <a:spcAft>
                  <a:spcPts val="0"/>
                </a:spcAft>
                <a:buNone/>
              </a:pPr>
              <a:r>
                <a:rPr lang="en" sz="1100" b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Classification :</a:t>
              </a:r>
              <a:r>
                <a:rPr lang="en" sz="1100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en" sz="1100" i="1">
                  <a:solidFill>
                    <a:srgbClr val="000033"/>
                  </a:solidFill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Which of the five kingdoms and phylum of that kingdom it belongs to.</a:t>
              </a:r>
              <a:endParaRPr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endParaRPr>
            </a:p>
            <a:p>
              <a:pPr marL="0" lvl="0" indent="0" algn="l" rtl="0">
                <a:spcBef>
                  <a:spcPts val="1200"/>
                </a:spcBef>
                <a:spcAft>
                  <a:spcPts val="0"/>
                </a:spcAft>
                <a:buNone/>
              </a:pPr>
              <a:r>
                <a:rPr lang="en" sz="1100" b="1">
                  <a:latin typeface="Verdana"/>
                  <a:ea typeface="Verdana"/>
                  <a:cs typeface="Verdana"/>
                  <a:sym typeface="Verdana"/>
                </a:rPr>
                <a:t>Picture : </a:t>
              </a:r>
              <a:r>
                <a:rPr lang="en" sz="1100" i="1">
                  <a:latin typeface="Verdana"/>
                  <a:ea typeface="Verdana"/>
                  <a:cs typeface="Verdana"/>
                  <a:sym typeface="Verdana"/>
                </a:rPr>
                <a:t>Copy and paste a picture of the actual organism from “Further Details” below.</a:t>
              </a:r>
              <a:endParaRPr sz="1100" i="1"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8" name="Google Shape;98;p18"/>
            <p:cNvSpPr txBox="1"/>
            <p:nvPr/>
          </p:nvSpPr>
          <p:spPr>
            <a:xfrm>
              <a:off x="434850" y="2107595"/>
              <a:ext cx="6902700" cy="1715400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9" name="Google Shape;99;p18"/>
          <p:cNvSpPr txBox="1"/>
          <p:nvPr/>
        </p:nvSpPr>
        <p:spPr>
          <a:xfrm>
            <a:off x="315450" y="5029209"/>
            <a:ext cx="7141500" cy="46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Name :</a:t>
            </a:r>
            <a:r>
              <a:rPr lang="en" sz="1100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8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Of organism(s); can be a major group like a phylum or smaller group like a genus.</a:t>
            </a:r>
            <a:endParaRPr sz="800" i="1">
              <a:solidFill>
                <a:srgbClr val="000033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Size :</a:t>
            </a:r>
            <a:r>
              <a:rPr lang="en" sz="1100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100" i="1" u="sng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Typical</a:t>
            </a:r>
            <a:r>
              <a:rPr lang="en"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ranges of European species are given, either in mm and/or µm (µm = micrometer i.e. 1/1000th of a millimeter).</a:t>
            </a:r>
            <a:endParaRPr sz="1100" i="1">
              <a:solidFill>
                <a:srgbClr val="000033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Where to find them :</a:t>
            </a:r>
            <a:r>
              <a:rPr lang="en" sz="1100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100" i="1" u="sng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Typical</a:t>
            </a:r>
            <a:r>
              <a:rPr lang="en"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habitats of the organism, but not necessarily all.</a:t>
            </a:r>
            <a:endParaRPr sz="1100" i="1">
              <a:solidFill>
                <a:srgbClr val="000033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Notes :</a:t>
            </a:r>
            <a:r>
              <a:rPr lang="en" sz="1100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 </a:t>
            </a:r>
            <a:r>
              <a:rPr lang="en"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 few points of interest.</a:t>
            </a:r>
            <a:endParaRPr sz="1100" i="1">
              <a:solidFill>
                <a:srgbClr val="000033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Classification :</a:t>
            </a:r>
            <a:r>
              <a:rPr lang="en" sz="1100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100" i="1">
                <a:solidFill>
                  <a:srgbClr val="0000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Which of the five kingdoms and phylum of that kingdom it belongs to.</a:t>
            </a:r>
            <a:endParaRPr sz="1100" i="1">
              <a:solidFill>
                <a:srgbClr val="000033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b="1">
                <a:latin typeface="Verdana"/>
                <a:ea typeface="Verdana"/>
                <a:cs typeface="Verdana"/>
                <a:sym typeface="Verdana"/>
              </a:rPr>
              <a:t>Picture: </a:t>
            </a:r>
            <a:r>
              <a:rPr lang="en" sz="1100" i="1">
                <a:latin typeface="Verdana"/>
                <a:ea typeface="Verdana"/>
                <a:cs typeface="Verdana"/>
                <a:sym typeface="Verdana"/>
              </a:rPr>
              <a:t>Copy and past a picture of the actual organism from “Further Details” below.</a:t>
            </a:r>
            <a:endParaRPr sz="1100" i="1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0" name="Google Shape;100;p18"/>
          <p:cNvSpPr txBox="1"/>
          <p:nvPr/>
        </p:nvSpPr>
        <p:spPr>
          <a:xfrm>
            <a:off x="434850" y="7394674"/>
            <a:ext cx="6902700" cy="23007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04C13FAFE1944A833F98E0C8DB5C04" ma:contentTypeVersion="10" ma:contentTypeDescription="Create a new document." ma:contentTypeScope="" ma:versionID="96d4ccf34210b6a144a162925f260e93">
  <xsd:schema xmlns:xsd="http://www.w3.org/2001/XMLSchema" xmlns:xs="http://www.w3.org/2001/XMLSchema" xmlns:p="http://schemas.microsoft.com/office/2006/metadata/properties" xmlns:ns3="fa864446-f516-488f-a0c0-949590863b74" targetNamespace="http://schemas.microsoft.com/office/2006/metadata/properties" ma:root="true" ma:fieldsID="beaae95d434a24666d5deaba2a20a79c" ns3:_="">
    <xsd:import namespace="fa864446-f516-488f-a0c0-949590863b7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864446-f516-488f-a0c0-949590863b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43363DD-0A53-4597-80A7-5CA846A48C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864446-f516-488f-a0c0-949590863b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03263AB-13C9-475E-A84B-4E8B4ABAE3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A08923-C0CB-4D5A-80AD-C21339E3D86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1103</Words>
  <Application>Microsoft Office PowerPoint</Application>
  <PresentationFormat>Custom</PresentationFormat>
  <Paragraphs>61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Impact</vt:lpstr>
      <vt:lpstr>Verdana</vt:lpstr>
      <vt:lpstr>Simple Light</vt:lpstr>
      <vt:lpstr>VIRTUAL POND DIP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POND DIP</dc:title>
  <dc:creator>Todd Kennedy</dc:creator>
  <cp:lastModifiedBy>Todd Kennedy</cp:lastModifiedBy>
  <cp:revision>1</cp:revision>
  <dcterms:modified xsi:type="dcterms:W3CDTF">2020-10-13T15:14:51Z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0x0101005004C13FAFE1944A833F98E0C8DB5C04</vt:lpwstr>
  </property>
</Properties>
</file>